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DECADA INFAME PARTE II 1938-1943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476044"/>
          </a:xfrm>
        </p:spPr>
        <p:txBody>
          <a:bodyPr/>
          <a:lstStyle/>
          <a:p>
            <a:r>
              <a:rPr lang="es-AR" dirty="0" smtClean="0"/>
              <a:t>Fórmula de la concordancia Roberto Ortiz (radical </a:t>
            </a:r>
            <a:r>
              <a:rPr lang="es-AR" dirty="0" err="1" smtClean="0"/>
              <a:t>antipersonalista</a:t>
            </a:r>
            <a:r>
              <a:rPr lang="es-AR" dirty="0" smtClean="0"/>
              <a:t>) y Ramón Castillo (conservador catamarqueño)</a:t>
            </a:r>
          </a:p>
          <a:p>
            <a:r>
              <a:rPr lang="es-AR" dirty="0" smtClean="0"/>
              <a:t>Oposición M.T. Alvear y Enrique Mosca (derrotados por el conocido fraude patriótico)</a:t>
            </a:r>
          </a:p>
          <a:p>
            <a:r>
              <a:rPr lang="es-AR" dirty="0" smtClean="0"/>
              <a:t>Objetivos del ex presidente Justo reelección en 1944</a:t>
            </a:r>
          </a:p>
          <a:p>
            <a:pPr marL="0" indent="0">
              <a:buNone/>
            </a:pPr>
            <a:r>
              <a:rPr lang="es-AR" dirty="0" smtClean="0"/>
              <a:t> </a:t>
            </a:r>
            <a:endParaRPr lang="es-AR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6222" y="3894668"/>
            <a:ext cx="3048000" cy="2867376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4222" y="3894668"/>
            <a:ext cx="3284801" cy="2709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939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Panorama político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AR" dirty="0" smtClean="0"/>
              <a:t>Menguar el fraude electoral y con tal objetivo intervino federalmente las provincias de Buenos Aires y Catamarca.</a:t>
            </a:r>
          </a:p>
          <a:p>
            <a:r>
              <a:rPr lang="es-AR" dirty="0" smtClean="0"/>
              <a:t>Esta medida permite al radicalismo la victoria en la elecciones de 1940 con mayoría en diputados</a:t>
            </a:r>
          </a:p>
          <a:p>
            <a:r>
              <a:rPr lang="es-AR" dirty="0" smtClean="0"/>
              <a:t>Presión conservadora para anular las elecciones y finalizar con las intervenciones</a:t>
            </a:r>
            <a:endParaRPr lang="es-AR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AR" dirty="0" smtClean="0"/>
              <a:t>Renuncia de Ortiz por denuncias de corrupción 22-08-1940, no aceptada por el congreso.</a:t>
            </a:r>
          </a:p>
          <a:p>
            <a:r>
              <a:rPr lang="es-AR" dirty="0" smtClean="0"/>
              <a:t>Ante su deteriorado estado de salud pide licencia y ya no vuelve a ejercer la presidencia</a:t>
            </a:r>
          </a:p>
          <a:p>
            <a:r>
              <a:rPr lang="es-AR" dirty="0" smtClean="0"/>
              <a:t>Asume Castillo primero en forma provisional y luego de la muerte de Ortiz como presidente (se recrudece el fraude y la corrupción.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755901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Panorama económico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71600" y="1478845"/>
            <a:ext cx="9601200" cy="4899378"/>
          </a:xfrm>
        </p:spPr>
        <p:txBody>
          <a:bodyPr/>
          <a:lstStyle/>
          <a:p>
            <a:r>
              <a:rPr lang="es-AR" dirty="0" smtClean="0"/>
              <a:t>Ante la crisis económica producto del contexto internacional de guerra se intenta implementar el “Plan Pinedo”</a:t>
            </a:r>
          </a:p>
          <a:p>
            <a:r>
              <a:rPr lang="es-AR" dirty="0" smtClean="0"/>
              <a:t>Desarrollo alternativo, nuevos mercados, nuevos productos</a:t>
            </a:r>
          </a:p>
          <a:p>
            <a:r>
              <a:rPr lang="es-AR" dirty="0" smtClean="0"/>
              <a:t>Actividad industrial “ Proteccionismo selectivo” apertura del mercado hacia EEUU</a:t>
            </a:r>
          </a:p>
          <a:p>
            <a:r>
              <a:rPr lang="es-AR" dirty="0" smtClean="0"/>
              <a:t>Estatización de la deuda privada</a:t>
            </a:r>
          </a:p>
          <a:p>
            <a:r>
              <a:rPr lang="es-AR" dirty="0" smtClean="0"/>
              <a:t>Compra de empresas poco rentables.</a:t>
            </a:r>
            <a:endParaRPr lang="es-AR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4706" y="4018844"/>
            <a:ext cx="2119472" cy="2249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930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Criticas al plan económico</a:t>
            </a:r>
            <a:br>
              <a:rPr lang="es-AR" dirty="0" smtClean="0"/>
            </a:b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Conservadores: Priorizar la inversión en lo agrícola y no en vivienda e industrias.</a:t>
            </a:r>
          </a:p>
          <a:p>
            <a:r>
              <a:rPr lang="es-AR" dirty="0" smtClean="0"/>
              <a:t>Radicales: Critica porque favorece a la oligarquía financiera y terrateniente (compra excedente materias primas).</a:t>
            </a:r>
          </a:p>
          <a:p>
            <a:r>
              <a:rPr lang="es-AR" dirty="0" smtClean="0"/>
              <a:t>Conflicto de interés: Pinedo había sido abogado de los ferrocarriles Ingleses cobrando 10.000 libras esterlinas. Postulaba la compra de los trenes que ya Inglaterra no los consideraba rentables.</a:t>
            </a:r>
          </a:p>
          <a:p>
            <a:endParaRPr lang="es-AR" dirty="0" smtClean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955454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Corrupción Infame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Extensión y concesión a empresa de Energía Eléctrica (CADE) de capitales Belgas SOFINA.</a:t>
            </a:r>
          </a:p>
          <a:p>
            <a:r>
              <a:rPr lang="es-AR" dirty="0" smtClean="0"/>
              <a:t>Para asegurarse la concesión que se extendía hasta 1997 entrego al gobierno un adelanto de 7 millones de pesos, sumado a campañas publicitarias y presuntos arreglos económicos a miembros del consejo deliberante.</a:t>
            </a:r>
          </a:p>
          <a:p>
            <a:r>
              <a:rPr lang="es-AR" dirty="0" smtClean="0"/>
              <a:t>Niños cantores de la Lotería.</a:t>
            </a:r>
          </a:p>
          <a:p>
            <a:r>
              <a:rPr lang="es-AR" dirty="0" smtClean="0"/>
              <a:t>Compra de tierras en el palomar, que genero el intento de renuncia de Ortiz.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153704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Contexto Internacional.</a:t>
            </a:r>
            <a:br>
              <a:rPr lang="es-AR" dirty="0" smtClean="0"/>
            </a:b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71599" y="2286000"/>
            <a:ext cx="9894711" cy="4871156"/>
          </a:xfrm>
        </p:spPr>
        <p:txBody>
          <a:bodyPr/>
          <a:lstStyle/>
          <a:p>
            <a:r>
              <a:rPr lang="es-AR" dirty="0" smtClean="0"/>
              <a:t>Segunda Guerra Mundial 1939-1945.</a:t>
            </a:r>
          </a:p>
          <a:p>
            <a:r>
              <a:rPr lang="es-AR" dirty="0" smtClean="0"/>
              <a:t>Declaración de Neutralidad de la República Argentina ( dos sectores pro-aliados y germanófilos)</a:t>
            </a:r>
          </a:p>
          <a:p>
            <a:r>
              <a:rPr lang="es-AR" dirty="0" smtClean="0"/>
              <a:t>Mayor presión de EEUU a partir de 1941 (Pearl </a:t>
            </a:r>
            <a:r>
              <a:rPr lang="es-AR" dirty="0" err="1" smtClean="0"/>
              <a:t>Harvoor</a:t>
            </a:r>
            <a:r>
              <a:rPr lang="es-AR" dirty="0" smtClean="0"/>
              <a:t>). Reunión de Río Argentina y Chile mantienen su neutralidad</a:t>
            </a:r>
          </a:p>
          <a:p>
            <a:r>
              <a:rPr lang="es-AR" dirty="0" smtClean="0"/>
              <a:t>Influencia del embajador Alemán </a:t>
            </a:r>
            <a:r>
              <a:rPr lang="es-AR" dirty="0" err="1" smtClean="0"/>
              <a:t>Edmun</a:t>
            </a:r>
            <a:r>
              <a:rPr lang="es-AR" dirty="0" smtClean="0"/>
              <a:t> Von </a:t>
            </a:r>
            <a:r>
              <a:rPr lang="es-AR" dirty="0" err="1" smtClean="0"/>
              <a:t>Thermann</a:t>
            </a:r>
            <a:r>
              <a:rPr lang="es-AR" dirty="0" smtClean="0"/>
              <a:t> (grupos nacionalistas, civiles y militares).</a:t>
            </a:r>
          </a:p>
          <a:p>
            <a:endParaRPr lang="es-AR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7422" y="4662311"/>
            <a:ext cx="3375378" cy="2195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929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Panorama económico social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572000"/>
          </a:xfrm>
        </p:spPr>
        <p:txBody>
          <a:bodyPr/>
          <a:lstStyle/>
          <a:p>
            <a:r>
              <a:rPr lang="es-AR" dirty="0" smtClean="0"/>
              <a:t>Migración del interior del país a Buenos Aires los despectivamente llamados cabecitas negras.</a:t>
            </a:r>
          </a:p>
          <a:p>
            <a:r>
              <a:rPr lang="es-AR" dirty="0" smtClean="0"/>
              <a:t>Producción industrial liviana por sustitución de importaciones.</a:t>
            </a:r>
          </a:p>
          <a:p>
            <a:r>
              <a:rPr lang="es-AR" dirty="0" smtClean="0"/>
              <a:t>Aparecen las primeras villas de emergencia por hacinamiento ( la ciudad no estaba preparada para recibir la ola migratoria)</a:t>
            </a:r>
          </a:p>
          <a:p>
            <a:r>
              <a:rPr lang="es-AR" dirty="0" smtClean="0"/>
              <a:t>Fabricaciones militares, industria alimentaria, textiles y aeronáutica en la provincia de Córdoba.</a:t>
            </a:r>
          </a:p>
          <a:p>
            <a:r>
              <a:rPr lang="es-AR" dirty="0" smtClean="0"/>
              <a:t>Instalación de Fabricas extranjeras mayoritariamente de capital norteamericano con mano de obra mas barata.</a:t>
            </a: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996847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Imágenes de una época</a:t>
            </a:r>
            <a:endParaRPr lang="es-AR" dirty="0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4025" y="2667000"/>
            <a:ext cx="4716286" cy="4191000"/>
          </a:xfr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4533" y="2667000"/>
            <a:ext cx="3002845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53958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82</TotalTime>
  <Words>476</Words>
  <Application>Microsoft Office PowerPoint</Application>
  <PresentationFormat>Panorámica</PresentationFormat>
  <Paragraphs>39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0" baseType="lpstr">
      <vt:lpstr>Franklin Gothic Book</vt:lpstr>
      <vt:lpstr>Crop</vt:lpstr>
      <vt:lpstr>DECADA INFAME PARTE II 1938-1943</vt:lpstr>
      <vt:lpstr>Panorama político</vt:lpstr>
      <vt:lpstr>Panorama económico</vt:lpstr>
      <vt:lpstr>Criticas al plan económico </vt:lpstr>
      <vt:lpstr>Corrupción Infame</vt:lpstr>
      <vt:lpstr>Contexto Internacional. </vt:lpstr>
      <vt:lpstr>Panorama económico social</vt:lpstr>
      <vt:lpstr>Imágenes de una época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DECADA INFAME PARTE II 1938-1943</dc:title>
  <dc:creator>javier browarski</dc:creator>
  <cp:lastModifiedBy>javier browarski</cp:lastModifiedBy>
  <cp:revision>9</cp:revision>
  <dcterms:created xsi:type="dcterms:W3CDTF">2017-10-16T23:10:32Z</dcterms:created>
  <dcterms:modified xsi:type="dcterms:W3CDTF">2017-10-17T00:32:57Z</dcterms:modified>
</cp:coreProperties>
</file>